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27"/>
  </p:notesMasterIdLst>
  <p:sldIdLst>
    <p:sldId id="278" r:id="rId2"/>
    <p:sldId id="279" r:id="rId3"/>
    <p:sldId id="280" r:id="rId4"/>
    <p:sldId id="283" r:id="rId5"/>
    <p:sldId id="295" r:id="rId6"/>
    <p:sldId id="296" r:id="rId7"/>
    <p:sldId id="297" r:id="rId8"/>
    <p:sldId id="298" r:id="rId9"/>
    <p:sldId id="294" r:id="rId10"/>
    <p:sldId id="300" r:id="rId11"/>
    <p:sldId id="299" r:id="rId12"/>
    <p:sldId id="308" r:id="rId13"/>
    <p:sldId id="301" r:id="rId14"/>
    <p:sldId id="302" r:id="rId15"/>
    <p:sldId id="303" r:id="rId16"/>
    <p:sldId id="304" r:id="rId17"/>
    <p:sldId id="305" r:id="rId18"/>
    <p:sldId id="307" r:id="rId19"/>
    <p:sldId id="306" r:id="rId20"/>
    <p:sldId id="281" r:id="rId21"/>
    <p:sldId id="311" r:id="rId22"/>
    <p:sldId id="309" r:id="rId23"/>
    <p:sldId id="312" r:id="rId24"/>
    <p:sldId id="310" r:id="rId25"/>
    <p:sldId id="293" r:id="rId26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09" autoAdjust="0"/>
  </p:normalViewPr>
  <p:slideViewPr>
    <p:cSldViewPr snapToGrid="0" snapToObjects="1">
      <p:cViewPr varScale="1">
        <p:scale>
          <a:sx n="80" d="100"/>
          <a:sy n="80" d="100"/>
        </p:scale>
        <p:origin x="710" y="67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3092" y="808588"/>
            <a:ext cx="5385816" cy="2205197"/>
          </a:xfrm>
        </p:spPr>
        <p:txBody>
          <a:bodyPr/>
          <a:lstStyle/>
          <a:p>
            <a:r>
              <a:rPr lang="en-US" dirty="0"/>
              <a:t>Computer Graphics – Final Exam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9496" y="3568961"/>
            <a:ext cx="3493008" cy="878908"/>
          </a:xfrm>
        </p:spPr>
        <p:txBody>
          <a:bodyPr/>
          <a:lstStyle/>
          <a:p>
            <a:r>
              <a:rPr lang="en-US" dirty="0"/>
              <a:t>Group 12  - Racing Track</a:t>
            </a:r>
          </a:p>
          <a:p>
            <a:r>
              <a:rPr lang="en-US" dirty="0"/>
              <a:t>Rendering</a:t>
            </a:r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25542-D540-B766-0FA1-10DE2ED04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297384"/>
            <a:ext cx="10671048" cy="768096"/>
          </a:xfrm>
        </p:spPr>
        <p:txBody>
          <a:bodyPr anchor="t">
            <a:normAutofit/>
          </a:bodyPr>
          <a:lstStyle/>
          <a:p>
            <a:r>
              <a:rPr lang="en-US" b="0" dirty="0"/>
              <a:t>Vite.js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2879B112-6A79-A9F6-F9A5-6C5BB532E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457200"/>
            <a:ext cx="3200400" cy="27432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D1D31-1A67-703B-DF69-CA8142BF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2302F9-886E-61CD-7B6E-A62626313DCE}"/>
              </a:ext>
            </a:extLst>
          </p:cNvPr>
          <p:cNvSpPr txBox="1"/>
          <p:nvPr/>
        </p:nvSpPr>
        <p:spPr>
          <a:xfrm>
            <a:off x="548174" y="1237746"/>
            <a:ext cx="1116174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/>
              <a:t>Vite</a:t>
            </a:r>
            <a:r>
              <a:rPr lang="en-US" sz="2400" b="1" dirty="0"/>
              <a:t> </a:t>
            </a:r>
            <a:r>
              <a:rPr lang="en-US" sz="2400" dirty="0"/>
              <a:t>is a new breed of frontend build tooling that significantly improves the frontend development experience. It consists of two major parts: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dev server that serves your source files over native ES modules, with rich built-in features.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build command that bundles your code with Rollup, pre-configured to output highly optimized static assets for production.</a:t>
            </a:r>
          </a:p>
        </p:txBody>
      </p:sp>
      <p:pic>
        <p:nvPicPr>
          <p:cNvPr id="5127" name="Picture 7" descr="Vite | Next Generation Frontend Tooling">
            <a:extLst>
              <a:ext uri="{FF2B5EF4-FFF2-40B4-BE49-F238E27FC236}">
                <a16:creationId xmlns:a16="http://schemas.microsoft.com/office/drawing/2014/main" id="{2C731FA0-D765-431C-968B-314D8D199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461" y="3313922"/>
            <a:ext cx="3163078" cy="316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800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25542-D540-B766-0FA1-10DE2ED04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297384"/>
            <a:ext cx="10671048" cy="768096"/>
          </a:xfrm>
        </p:spPr>
        <p:txBody>
          <a:bodyPr anchor="t">
            <a:normAutofit/>
          </a:bodyPr>
          <a:lstStyle/>
          <a:p>
            <a:r>
              <a:rPr lang="en-US" b="0" dirty="0"/>
              <a:t>Three.js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2879B112-6A79-A9F6-F9A5-6C5BB532E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457200"/>
            <a:ext cx="3200400" cy="27432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D1D31-1A67-703B-DF69-CA8142BF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2302F9-886E-61CD-7B6E-A62626313DCE}"/>
              </a:ext>
            </a:extLst>
          </p:cNvPr>
          <p:cNvSpPr txBox="1"/>
          <p:nvPr/>
        </p:nvSpPr>
        <p:spPr>
          <a:xfrm>
            <a:off x="548174" y="1237746"/>
            <a:ext cx="111617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Three.js </a:t>
            </a:r>
            <a:r>
              <a:rPr lang="en-US" sz="2400" dirty="0"/>
              <a:t>is a cross-browser JavaScript library and application programming interface (API) used to create and display animated </a:t>
            </a:r>
            <a:r>
              <a:rPr lang="en-US" sz="2400" b="1" dirty="0"/>
              <a:t>3D computer graphics </a:t>
            </a:r>
            <a:r>
              <a:rPr lang="en-US" sz="2400" dirty="0"/>
              <a:t>in a web browser using </a:t>
            </a:r>
            <a:r>
              <a:rPr lang="en-US" sz="2400" b="1" dirty="0"/>
              <a:t>WebGL</a:t>
            </a:r>
            <a:r>
              <a:rPr lang="en-US" sz="2400" dirty="0"/>
              <a:t>. The source code is hosted in a repository on GitHub.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8ED78B4-C7D4-7283-5B5A-6AE02D4A4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020" y="2161076"/>
            <a:ext cx="4034184" cy="403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80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25542-D540-B766-0FA1-10DE2ED04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297384"/>
            <a:ext cx="10671048" cy="768096"/>
          </a:xfrm>
        </p:spPr>
        <p:txBody>
          <a:bodyPr anchor="t">
            <a:normAutofit/>
          </a:bodyPr>
          <a:lstStyle/>
          <a:p>
            <a:r>
              <a:rPr lang="en-US" b="0" dirty="0"/>
              <a:t>architecture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2879B112-6A79-A9F6-F9A5-6C5BB532E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457200"/>
            <a:ext cx="3200400" cy="27432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D1D31-1A67-703B-DF69-CA8142BF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4290EA-8DAE-2295-89FC-1261A088C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52" y="1378794"/>
            <a:ext cx="7815422" cy="518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57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25542-D540-B766-0FA1-10DE2ED04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297384"/>
            <a:ext cx="10671048" cy="768096"/>
          </a:xfrm>
        </p:spPr>
        <p:txBody>
          <a:bodyPr anchor="t">
            <a:normAutofit/>
          </a:bodyPr>
          <a:lstStyle/>
          <a:p>
            <a:r>
              <a:rPr lang="en-US" b="0" dirty="0"/>
              <a:t>architecture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2879B112-6A79-A9F6-F9A5-6C5BB532E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457200"/>
            <a:ext cx="3200400" cy="27432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D1D31-1A67-703B-DF69-CA8142BF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702669-B975-46A5-5742-8242D8E0D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355" y="1589767"/>
            <a:ext cx="3524742" cy="46488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E2E481-FE34-148F-3473-C1674279C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716" y="3429000"/>
            <a:ext cx="3873512" cy="189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20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25542-D540-B766-0FA1-10DE2ED04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297384"/>
            <a:ext cx="10671048" cy="768096"/>
          </a:xfrm>
        </p:spPr>
        <p:txBody>
          <a:bodyPr anchor="t">
            <a:normAutofit/>
          </a:bodyPr>
          <a:lstStyle/>
          <a:p>
            <a:r>
              <a:rPr lang="en-US" b="0" dirty="0"/>
              <a:t>architecture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2879B112-6A79-A9F6-F9A5-6C5BB532E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457200"/>
            <a:ext cx="3200400" cy="27432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D1D31-1A67-703B-DF69-CA8142BF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C81DF2-AA80-1BEB-9F76-A00F0E2E1E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675"/>
          <a:stretch/>
        </p:blipFill>
        <p:spPr>
          <a:xfrm>
            <a:off x="2660530" y="1390262"/>
            <a:ext cx="2709004" cy="479964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B1311B5-9E84-4187-3D69-F4001C1FE9F7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4711958" y="1672127"/>
            <a:ext cx="2883160" cy="8564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C14422B-4B41-35DF-8CE2-46EB85F19BA7}"/>
              </a:ext>
            </a:extLst>
          </p:cNvPr>
          <p:cNvSpPr txBox="1"/>
          <p:nvPr/>
        </p:nvSpPr>
        <p:spPr>
          <a:xfrm>
            <a:off x="7595118" y="1487461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 </a:t>
            </a:r>
            <a:r>
              <a:rPr lang="en-US" dirty="0" err="1"/>
              <a:t>Glb</a:t>
            </a:r>
            <a:r>
              <a:rPr lang="en-US" dirty="0"/>
              <a:t> file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CA95C9-1BC1-A338-4DA8-52394FA6E7CC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4232567" y="2340354"/>
            <a:ext cx="3440306" cy="48503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F31BBBA-2E88-A33A-DF0B-E265ED08F50E}"/>
              </a:ext>
            </a:extLst>
          </p:cNvPr>
          <p:cNvSpPr txBox="1"/>
          <p:nvPr/>
        </p:nvSpPr>
        <p:spPr>
          <a:xfrm>
            <a:off x="7672873" y="2155688"/>
            <a:ext cx="1467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Window size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A03D232-AF73-B675-7A46-5D7752E7531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4232567" y="2991551"/>
            <a:ext cx="3551325" cy="3173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3DB0025-8ABB-7CBB-1BE1-E6A273104231}"/>
              </a:ext>
            </a:extLst>
          </p:cNvPr>
          <p:cNvSpPr txBox="1"/>
          <p:nvPr/>
        </p:nvSpPr>
        <p:spPr>
          <a:xfrm>
            <a:off x="7783892" y="2806885"/>
            <a:ext cx="247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Animation timing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4A5F394-7D78-823D-21D7-253A5D6E05DA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4879909" y="3775479"/>
            <a:ext cx="3056383" cy="1846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94FD735-468A-C230-CE0D-A8CC68FDE848}"/>
              </a:ext>
            </a:extLst>
          </p:cNvPr>
          <p:cNvSpPr txBox="1"/>
          <p:nvPr/>
        </p:nvSpPr>
        <p:spPr>
          <a:xfrm>
            <a:off x="7936292" y="3590813"/>
            <a:ext cx="247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Light, Ambience light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0DADAD6-F5E9-C2B0-4989-997215906C48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4232567" y="4374741"/>
            <a:ext cx="3221643" cy="73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BCE511A-9926-092D-ACBA-A12CC0B6BC96}"/>
              </a:ext>
            </a:extLst>
          </p:cNvPr>
          <p:cNvSpPr txBox="1"/>
          <p:nvPr/>
        </p:nvSpPr>
        <p:spPr>
          <a:xfrm>
            <a:off x="7454210" y="4190075"/>
            <a:ext cx="247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Objects in the model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65EFF99-5331-56E5-89E2-4E65C369E7C2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4232567" y="4706908"/>
            <a:ext cx="3374043" cy="1846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9678D97-B9A8-B348-C329-156FB2429523}"/>
              </a:ext>
            </a:extLst>
          </p:cNvPr>
          <p:cNvSpPr txBox="1"/>
          <p:nvPr/>
        </p:nvSpPr>
        <p:spPr>
          <a:xfrm>
            <a:off x="7606610" y="4706908"/>
            <a:ext cx="247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Room + Environment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FAC6B8A-6AC3-0658-EF26-53BB6869026B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4221075" y="5023908"/>
            <a:ext cx="3374043" cy="2896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502B52E-81BD-DF6F-BA17-E20F9C821958}"/>
              </a:ext>
            </a:extLst>
          </p:cNvPr>
          <p:cNvSpPr txBox="1"/>
          <p:nvPr/>
        </p:nvSpPr>
        <p:spPr>
          <a:xfrm>
            <a:off x="7595118" y="5128889"/>
            <a:ext cx="1035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Camera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1D6AF5B-868A-A691-CFB3-751EEFCDCFFD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4141425" y="6118366"/>
            <a:ext cx="3374043" cy="3823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2FEBABF-3069-E427-157D-4D2A0DC305B6}"/>
              </a:ext>
            </a:extLst>
          </p:cNvPr>
          <p:cNvSpPr txBox="1"/>
          <p:nvPr/>
        </p:nvSpPr>
        <p:spPr>
          <a:xfrm>
            <a:off x="7515468" y="6316048"/>
            <a:ext cx="230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Theme light/dark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1E52FD9-9696-B2E0-55A8-B57FDDC428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4635813" y="5527138"/>
            <a:ext cx="3374043" cy="3823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62B24A9-978D-ED44-E0DC-CD6D4BD237B8}"/>
              </a:ext>
            </a:extLst>
          </p:cNvPr>
          <p:cNvSpPr txBox="1"/>
          <p:nvPr/>
        </p:nvSpPr>
        <p:spPr>
          <a:xfrm>
            <a:off x="8009856" y="5724820"/>
            <a:ext cx="1546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</a:t>
            </a:r>
            <a:r>
              <a:rPr lang="en-US" dirty="0" err="1"/>
              <a:t>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704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20" grpId="0"/>
      <p:bldP spid="24" grpId="0"/>
      <p:bldP spid="27" grpId="0"/>
      <p:bldP spid="30" grpId="0"/>
      <p:bldP spid="33" grpId="0"/>
      <p:bldP spid="39" grpId="0"/>
      <p:bldP spid="4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25542-D540-B766-0FA1-10DE2ED04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297384"/>
            <a:ext cx="10671048" cy="768096"/>
          </a:xfrm>
        </p:spPr>
        <p:txBody>
          <a:bodyPr anchor="t">
            <a:normAutofit/>
          </a:bodyPr>
          <a:lstStyle/>
          <a:p>
            <a:r>
              <a:rPr lang="en-US" b="0" dirty="0"/>
              <a:t>Load Models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2879B112-6A79-A9F6-F9A5-6C5BB532E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457200"/>
            <a:ext cx="3200400" cy="27432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D1D31-1A67-703B-DF69-CA8142BF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E46F5-FF30-6CFC-FDB2-40FAB3BA5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683" y="1587753"/>
            <a:ext cx="5070685" cy="4038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CB2FAE-951C-0AC1-8562-B5D8AAD48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408" y="1225296"/>
            <a:ext cx="2937242" cy="11287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36031D-385C-FEA8-3032-6CF24B94E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301" y="2571939"/>
            <a:ext cx="8062350" cy="382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74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25542-D540-B766-0FA1-10DE2ED04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297384"/>
            <a:ext cx="10671048" cy="768096"/>
          </a:xfrm>
        </p:spPr>
        <p:txBody>
          <a:bodyPr anchor="t">
            <a:normAutofit/>
          </a:bodyPr>
          <a:lstStyle/>
          <a:p>
            <a:r>
              <a:rPr lang="en-US" b="0" dirty="0"/>
              <a:t>Load Animations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2879B112-6A79-A9F6-F9A5-6C5BB532E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457200"/>
            <a:ext cx="3200400" cy="27432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D1D31-1A67-703B-DF69-CA8142BF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765D38B3-EF17-C995-8EC5-2352E991DB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1" t="10112" r="5696" b="9812"/>
          <a:stretch/>
        </p:blipFill>
        <p:spPr>
          <a:xfrm>
            <a:off x="2140712" y="1516748"/>
            <a:ext cx="8242808" cy="418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84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25542-D540-B766-0FA1-10DE2ED04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297384"/>
            <a:ext cx="10671048" cy="768096"/>
          </a:xfrm>
        </p:spPr>
        <p:txBody>
          <a:bodyPr anchor="t">
            <a:normAutofit/>
          </a:bodyPr>
          <a:lstStyle/>
          <a:p>
            <a:r>
              <a:rPr lang="en-US" b="0" dirty="0"/>
              <a:t>Add Light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2879B112-6A79-A9F6-F9A5-6C5BB532E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457200"/>
            <a:ext cx="3200400" cy="27432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D1D31-1A67-703B-DF69-CA8142BF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8297D-8977-DDFE-F7F2-57EE4DEA3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50" y="1469046"/>
            <a:ext cx="4793378" cy="4625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AACDDD-B201-B0DF-414E-23C400CC85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4" r="16917"/>
          <a:stretch/>
        </p:blipFill>
        <p:spPr>
          <a:xfrm>
            <a:off x="5557519" y="1603019"/>
            <a:ext cx="6478355" cy="418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24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25542-D540-B766-0FA1-10DE2ED04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297384"/>
            <a:ext cx="10671048" cy="768096"/>
          </a:xfrm>
        </p:spPr>
        <p:txBody>
          <a:bodyPr anchor="t">
            <a:normAutofit/>
          </a:bodyPr>
          <a:lstStyle/>
          <a:p>
            <a:r>
              <a:rPr lang="en-US" b="0" dirty="0"/>
              <a:t>Keyboard Controls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2879B112-6A79-A9F6-F9A5-6C5BB532E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457200"/>
            <a:ext cx="3200400" cy="27432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D1D31-1A67-703B-DF69-CA8142BF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E8EF6B8-C1E5-490D-D9E9-52311BB458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24" t="6666" r="7755" b="6666"/>
          <a:stretch/>
        </p:blipFill>
        <p:spPr>
          <a:xfrm>
            <a:off x="1005840" y="1287642"/>
            <a:ext cx="4378960" cy="511315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EA4F74-9D3B-3ACC-80F5-36107F7268A0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4711958" y="1672127"/>
            <a:ext cx="2883160" cy="11737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1C0FE7E-2AE8-FE3D-2768-4EEA5B445C83}"/>
              </a:ext>
            </a:extLst>
          </p:cNvPr>
          <p:cNvSpPr txBox="1"/>
          <p:nvPr/>
        </p:nvSpPr>
        <p:spPr>
          <a:xfrm>
            <a:off x="7595118" y="1487461"/>
            <a:ext cx="2855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 Arrow = Faster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58D72E0-CA1F-2B6F-2111-4EA946B00301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4444480" y="2570976"/>
            <a:ext cx="2883160" cy="11737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FD83A99-860D-CF67-F3BA-D40C723C1EF8}"/>
              </a:ext>
            </a:extLst>
          </p:cNvPr>
          <p:cNvSpPr txBox="1"/>
          <p:nvPr/>
        </p:nvSpPr>
        <p:spPr>
          <a:xfrm>
            <a:off x="7327640" y="2386310"/>
            <a:ext cx="2855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 Arrow = Slower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FB1AF4-6F7B-C7E9-6592-799A0A526CC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4236098" y="3654491"/>
            <a:ext cx="3091542" cy="7141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2C181E3-0864-D74D-5FF0-0DD703A81E38}"/>
              </a:ext>
            </a:extLst>
          </p:cNvPr>
          <p:cNvSpPr txBox="1"/>
          <p:nvPr/>
        </p:nvSpPr>
        <p:spPr>
          <a:xfrm>
            <a:off x="7327640" y="3469825"/>
            <a:ext cx="2855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Space = Stop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A60591-223A-3016-45E5-9D136AF9564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4108580" y="4922672"/>
            <a:ext cx="3091542" cy="10497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00CEA31-699D-2019-DB76-F639E82A6139}"/>
              </a:ext>
            </a:extLst>
          </p:cNvPr>
          <p:cNvSpPr txBox="1"/>
          <p:nvPr/>
        </p:nvSpPr>
        <p:spPr>
          <a:xfrm>
            <a:off x="7200122" y="4738006"/>
            <a:ext cx="2855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Key = Reset speed</a:t>
            </a:r>
          </a:p>
        </p:txBody>
      </p:sp>
    </p:spTree>
    <p:extLst>
      <p:ext uri="{BB962C8B-B14F-4D97-AF65-F5344CB8AC3E}">
        <p14:creationId xmlns:p14="http://schemas.microsoft.com/office/powerpoint/2010/main" val="4200786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7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25542-D540-B766-0FA1-10DE2ED04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297384"/>
            <a:ext cx="10671048" cy="768096"/>
          </a:xfrm>
        </p:spPr>
        <p:txBody>
          <a:bodyPr anchor="t">
            <a:normAutofit/>
          </a:bodyPr>
          <a:lstStyle/>
          <a:p>
            <a:r>
              <a:rPr lang="en-US" b="0" dirty="0"/>
              <a:t>Light/Dark theme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2879B112-6A79-A9F6-F9A5-6C5BB532E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457200"/>
            <a:ext cx="3200400" cy="27432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D1D31-1A67-703B-DF69-CA8142BF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504466-3D4B-E08E-7C6D-9398AA1B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20" y="1144016"/>
            <a:ext cx="7000240" cy="30224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C83FF1-F992-629C-35D3-293A6C05E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360" y="3708400"/>
            <a:ext cx="7000240" cy="302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90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Members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Minh – BI11-179​</a:t>
            </a:r>
          </a:p>
          <a:p>
            <a:r>
              <a:rPr lang="en-US" dirty="0" err="1"/>
              <a:t>Hoàng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Minh – BI11-173</a:t>
            </a:r>
          </a:p>
          <a:p>
            <a:r>
              <a:rPr lang="vi-VN" dirty="0"/>
              <a:t>Lê Quốc Hưng</a:t>
            </a:r>
            <a:r>
              <a:rPr lang="en-US" dirty="0"/>
              <a:t> – BI11-104</a:t>
            </a:r>
            <a:endParaRPr lang="vi-VN" dirty="0"/>
          </a:p>
          <a:p>
            <a:r>
              <a:rPr lang="vi-VN" dirty="0"/>
              <a:t>Phạm Lê Đức Minh</a:t>
            </a:r>
            <a:r>
              <a:rPr lang="en-US" dirty="0"/>
              <a:t> – BI11-189</a:t>
            </a:r>
            <a:endParaRPr lang="vi-VN" dirty="0"/>
          </a:p>
          <a:p>
            <a:r>
              <a:rPr lang="vi-VN" dirty="0"/>
              <a:t>Nguyễn Hoàng Minh</a:t>
            </a:r>
            <a:r>
              <a:rPr lang="en-US" dirty="0"/>
              <a:t>​ - BI11-182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2400" dirty="0">
                <a:solidFill>
                  <a:schemeClr val="accent6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Start</a:t>
            </a:r>
          </a:p>
        </p:txBody>
      </p:sp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378441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25542-D540-B766-0FA1-10DE2ED04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85627"/>
            <a:ext cx="10671048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Model resources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D1D31-1A67-703B-DF69-CA8142BF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765111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t>22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6861AC-A4F1-25E8-BFB8-5F9EFAF88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76" y="1726991"/>
            <a:ext cx="5191181" cy="32610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04E7F9-9034-3C55-1FA3-CCC6C0A28C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6" t="3342"/>
          <a:stretch/>
        </p:blipFill>
        <p:spPr>
          <a:xfrm>
            <a:off x="6239070" y="1667007"/>
            <a:ext cx="5479587" cy="35239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BDB2965-F4D2-B1E5-0212-B5F8BFC8843D}"/>
              </a:ext>
            </a:extLst>
          </p:cNvPr>
          <p:cNvSpPr txBox="1"/>
          <p:nvPr/>
        </p:nvSpPr>
        <p:spPr>
          <a:xfrm>
            <a:off x="361562" y="5262465"/>
            <a:ext cx="56038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Credit: https://sketchfab.com/3d-models/isometric-race-track-daily-render-27-257cbed7fefb43b88663fc1763dbf233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9D17E6-B294-F140-3DAD-58594B36D372}"/>
              </a:ext>
            </a:extLst>
          </p:cNvPr>
          <p:cNvSpPr txBox="1"/>
          <p:nvPr/>
        </p:nvSpPr>
        <p:spPr>
          <a:xfrm>
            <a:off x="6176959" y="5262465"/>
            <a:ext cx="56038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Credit: https://sketchfab.com/3d-models/isometric-ferris-wheel-daily-render-29-03685bda9cb843d88f550a1f7f393184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9E31A-B199-F6B1-DAB2-DBC7AFF3B825}"/>
              </a:ext>
            </a:extLst>
          </p:cNvPr>
          <p:cNvSpPr txBox="1"/>
          <p:nvPr/>
        </p:nvSpPr>
        <p:spPr>
          <a:xfrm>
            <a:off x="523852" y="1035792"/>
            <a:ext cx="11678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using model, animations and texture only (we change some object materials)</a:t>
            </a:r>
          </a:p>
        </p:txBody>
      </p:sp>
    </p:spTree>
    <p:extLst>
      <p:ext uri="{BB962C8B-B14F-4D97-AF65-F5344CB8AC3E}">
        <p14:creationId xmlns:p14="http://schemas.microsoft.com/office/powerpoint/2010/main" val="31211761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25542-D540-B766-0FA1-10DE2ED04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85627"/>
            <a:ext cx="10671048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Texture resources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D1D31-1A67-703B-DF69-CA8142BF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765111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9E31A-B199-F6B1-DAB2-DBC7AFF3B825}"/>
              </a:ext>
            </a:extLst>
          </p:cNvPr>
          <p:cNvSpPr txBox="1"/>
          <p:nvPr/>
        </p:nvSpPr>
        <p:spPr>
          <a:xfrm>
            <a:off x="523852" y="1035792"/>
            <a:ext cx="11678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using USTH </a:t>
            </a:r>
            <a:r>
              <a:rPr lang="en-US" dirty="0" err="1"/>
              <a:t>svg</a:t>
            </a:r>
            <a:r>
              <a:rPr lang="en-US" dirty="0"/>
              <a:t> logo for creating the 3D model of that logo.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068F8CEB-05BD-4900-B631-46F83072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04" y="1670260"/>
            <a:ext cx="9144792" cy="393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2850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25542-D540-B766-0FA1-10DE2ED04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85627"/>
            <a:ext cx="10671048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Code resources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D1D31-1A67-703B-DF69-CA8142BF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765111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9E31A-B199-F6B1-DAB2-DBC7AFF3B825}"/>
              </a:ext>
            </a:extLst>
          </p:cNvPr>
          <p:cNvSpPr txBox="1"/>
          <p:nvPr/>
        </p:nvSpPr>
        <p:spPr>
          <a:xfrm>
            <a:off x="523852" y="902271"/>
            <a:ext cx="11678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using this project folder structure – import </a:t>
            </a:r>
            <a:r>
              <a:rPr lang="en-US" dirty="0" err="1"/>
              <a:t>glb</a:t>
            </a:r>
            <a:r>
              <a:rPr lang="en-US" dirty="0"/>
              <a:t> file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D1473E-DC64-01F6-ED5E-426175A6F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888" y="1408763"/>
            <a:ext cx="6730223" cy="44623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D51A45-D9B3-1EC6-E7B6-E4967B0A78AC}"/>
              </a:ext>
            </a:extLst>
          </p:cNvPr>
          <p:cNvSpPr txBox="1"/>
          <p:nvPr/>
        </p:nvSpPr>
        <p:spPr>
          <a:xfrm>
            <a:off x="3252134" y="6110113"/>
            <a:ext cx="5702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Credit: https://www.youtube.com/watch?v=rxTb9ys834w</a:t>
            </a:r>
          </a:p>
        </p:txBody>
      </p:sp>
    </p:spTree>
    <p:extLst>
      <p:ext uri="{BB962C8B-B14F-4D97-AF65-F5344CB8AC3E}">
        <p14:creationId xmlns:p14="http://schemas.microsoft.com/office/powerpoint/2010/main" val="35680034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7DFD8-D262-D485-B1F2-817C5A0928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Group 12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Motivation/Goal of this project.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3571BF2-FCCE-E7A0-736D-9168D2BB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Group 12  - Racing Track Rendering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25542-D540-B766-0FA1-10DE2ED04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492359"/>
            <a:ext cx="10671048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Objectives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D1D31-1A67-703B-DF69-CA8142BF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765111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40D230-431F-1E26-07C2-E1DB1F115A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3906" y="1414546"/>
            <a:ext cx="5982197" cy="4434840"/>
          </a:xfrm>
        </p:spPr>
        <p:txBody>
          <a:bodyPr/>
          <a:lstStyle/>
          <a:p>
            <a:r>
              <a:rPr lang="en-US" sz="2800" dirty="0"/>
              <a:t>Load Racing Track into Scenes</a:t>
            </a:r>
          </a:p>
          <a:p>
            <a:r>
              <a:rPr lang="en-US" sz="2800" dirty="0"/>
              <a:t>Add Car with Running Animations</a:t>
            </a:r>
          </a:p>
          <a:p>
            <a:r>
              <a:rPr lang="en-US" sz="2800" dirty="0"/>
              <a:t>Keyboard controls speed.</a:t>
            </a:r>
          </a:p>
          <a:p>
            <a:r>
              <a:rPr lang="en-US" sz="2800" dirty="0"/>
              <a:t>Add Spotlight cast shadow.</a:t>
            </a:r>
          </a:p>
          <a:p>
            <a:r>
              <a:rPr lang="en-US" sz="2800" dirty="0"/>
              <a:t>Day/Night theme switch.</a:t>
            </a:r>
          </a:p>
          <a:p>
            <a:r>
              <a:rPr lang="en-US" sz="2800" dirty="0"/>
              <a:t>Add misc. objects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51322F-7DA0-6593-9DB3-ECA6532EA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274" y="2836996"/>
            <a:ext cx="6088633" cy="281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41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3d models for this project.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3571BF2-FCCE-E7A0-736D-9168D2BB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Group 12  - Racing Track Rendering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06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25542-D540-B766-0FA1-10DE2ED04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492359"/>
            <a:ext cx="10671048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resources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D1D31-1A67-703B-DF69-CA8142BF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765111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6861AC-A4F1-25E8-BFB8-5F9EFAF88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35" y="1595535"/>
            <a:ext cx="5191181" cy="32610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04E7F9-9034-3C55-1FA3-CCC6C0A28C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6" t="3342"/>
          <a:stretch/>
        </p:blipFill>
        <p:spPr>
          <a:xfrm>
            <a:off x="6239071" y="1595535"/>
            <a:ext cx="5479587" cy="35239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BDB2965-F4D2-B1E5-0212-B5F8BFC8843D}"/>
              </a:ext>
            </a:extLst>
          </p:cNvPr>
          <p:cNvSpPr txBox="1"/>
          <p:nvPr/>
        </p:nvSpPr>
        <p:spPr>
          <a:xfrm>
            <a:off x="361562" y="5262465"/>
            <a:ext cx="56038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Cre: https://sketchfab.com/3d-models/isometric-race-track-daily-render-27-257cbed7fefb43b88663fc1763dbf233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9D17E6-B294-F140-3DAD-58594B36D372}"/>
              </a:ext>
            </a:extLst>
          </p:cNvPr>
          <p:cNvSpPr txBox="1"/>
          <p:nvPr/>
        </p:nvSpPr>
        <p:spPr>
          <a:xfrm>
            <a:off x="6176959" y="5262465"/>
            <a:ext cx="56038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Cre: https://sketchfab.com/3d-models/isometric-ferris-wheel-daily-render-29-03685bda9cb843d88f550a1f7f393184</a:t>
            </a:r>
          </a:p>
        </p:txBody>
      </p:sp>
    </p:spTree>
    <p:extLst>
      <p:ext uri="{BB962C8B-B14F-4D97-AF65-F5344CB8AC3E}">
        <p14:creationId xmlns:p14="http://schemas.microsoft.com/office/powerpoint/2010/main" val="1546424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25542-D540-B766-0FA1-10DE2ED04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492359"/>
            <a:ext cx="10671048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resources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D1D31-1A67-703B-DF69-CA8142BF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765111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98D69D1-6AC5-8DF8-85C8-2DE585BE3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072" y="1346203"/>
            <a:ext cx="1661921" cy="20827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98C4E5-AA48-5BB2-67DA-636DB02BF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3072" y="1346203"/>
            <a:ext cx="1661921" cy="208279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0EF88AC-3B4C-5ED7-9DF3-F812D61C0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919" y="1721499"/>
            <a:ext cx="1848161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5A153EBA-ADF1-7264-39F7-53D60B62EDC4}"/>
              </a:ext>
            </a:extLst>
          </p:cNvPr>
          <p:cNvSpPr/>
          <p:nvPr/>
        </p:nvSpPr>
        <p:spPr>
          <a:xfrm>
            <a:off x="3606919" y="2330441"/>
            <a:ext cx="1263660" cy="6259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44C30AB-A85F-B853-6A9F-0DF2674410B1}"/>
              </a:ext>
            </a:extLst>
          </p:cNvPr>
          <p:cNvSpPr/>
          <p:nvPr/>
        </p:nvSpPr>
        <p:spPr>
          <a:xfrm rot="10800000">
            <a:off x="7363556" y="2330440"/>
            <a:ext cx="1263660" cy="6259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F5ED55-503E-8843-0FCB-002D2DA06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865" y="1260455"/>
            <a:ext cx="8758335" cy="469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382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25542-D540-B766-0FA1-10DE2ED04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297384"/>
            <a:ext cx="10671048" cy="768096"/>
          </a:xfrm>
        </p:spPr>
        <p:txBody>
          <a:bodyPr anchor="t">
            <a:normAutofit/>
          </a:bodyPr>
          <a:lstStyle/>
          <a:p>
            <a:r>
              <a:rPr lang="en-US" b="1" dirty="0"/>
              <a:t>resources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FED112-132E-9E4F-8749-97D83F60D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604" r="1" b="6192"/>
          <a:stretch/>
        </p:blipFill>
        <p:spPr>
          <a:xfrm>
            <a:off x="539496" y="2103120"/>
            <a:ext cx="11119104" cy="4434840"/>
          </a:xfrm>
          <a:prstGeom prst="rect">
            <a:avLst/>
          </a:prstGeom>
          <a:noFill/>
        </p:spPr>
      </p:pic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2879B112-6A79-A9F6-F9A5-6C5BB532E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457200"/>
            <a:ext cx="3200400" cy="27432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D1D31-1A67-703B-DF69-CA8142BF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555620-E6D3-4CF7-E5BB-8F0C8FAAC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865" y="1260455"/>
            <a:ext cx="8758335" cy="469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54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8D36A4C-B1E1-F6B1-1A92-A65A8C7E8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2424466"/>
            <a:ext cx="6459397" cy="768096"/>
          </a:xfrm>
        </p:spPr>
        <p:txBody>
          <a:bodyPr/>
          <a:lstStyle/>
          <a:p>
            <a:r>
              <a:rPr lang="en-US" dirty="0"/>
              <a:t>WEBGL Rendering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A04593-33FC-F479-9074-DCD27DE0871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457200"/>
            <a:ext cx="3200400" cy="274638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87D66E-B41D-6C72-6FDD-9760117BB0B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04575" y="457200"/>
            <a:ext cx="987425" cy="274638"/>
          </a:xfrm>
        </p:spPr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2563DB-F421-9F6A-6B0E-9979D6DCD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7" y="3192562"/>
            <a:ext cx="6766560" cy="2700528"/>
          </a:xfrm>
        </p:spPr>
        <p:txBody>
          <a:bodyPr/>
          <a:lstStyle/>
          <a:p>
            <a:r>
              <a:rPr lang="en-US" dirty="0"/>
              <a:t>Load to three.js </a:t>
            </a:r>
          </a:p>
        </p:txBody>
      </p:sp>
    </p:spTree>
    <p:extLst>
      <p:ext uri="{BB962C8B-B14F-4D97-AF65-F5344CB8AC3E}">
        <p14:creationId xmlns:p14="http://schemas.microsoft.com/office/powerpoint/2010/main" val="500455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{03C2F2BF-A930-4D82-9A0F-E9B9F8889A11}tf78438558_win32</Template>
  <TotalTime>716</TotalTime>
  <Words>430</Words>
  <Application>Microsoft Office PowerPoint</Application>
  <PresentationFormat>Widescreen</PresentationFormat>
  <Paragraphs>102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Arial Black</vt:lpstr>
      <vt:lpstr>Sabon Next LT</vt:lpstr>
      <vt:lpstr>Office Theme</vt:lpstr>
      <vt:lpstr>Computer Graphics – Final Exam </vt:lpstr>
      <vt:lpstr>Members</vt:lpstr>
      <vt:lpstr>Introduction</vt:lpstr>
      <vt:lpstr>Objectives</vt:lpstr>
      <vt:lpstr>Modeling</vt:lpstr>
      <vt:lpstr>resources</vt:lpstr>
      <vt:lpstr>resources</vt:lpstr>
      <vt:lpstr>resources</vt:lpstr>
      <vt:lpstr>WEBGL Rendering</vt:lpstr>
      <vt:lpstr>Vite.js</vt:lpstr>
      <vt:lpstr>Three.js</vt:lpstr>
      <vt:lpstr>architecture</vt:lpstr>
      <vt:lpstr>architecture</vt:lpstr>
      <vt:lpstr>architecture</vt:lpstr>
      <vt:lpstr>Load Models</vt:lpstr>
      <vt:lpstr>Load Animations</vt:lpstr>
      <vt:lpstr>Add Light</vt:lpstr>
      <vt:lpstr>Keyboard Controls</vt:lpstr>
      <vt:lpstr>Light/Dark theme</vt:lpstr>
      <vt:lpstr>Demo</vt:lpstr>
      <vt:lpstr>References</vt:lpstr>
      <vt:lpstr>Model resources</vt:lpstr>
      <vt:lpstr>Texture resources</vt:lpstr>
      <vt:lpstr>Code resources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 – Final Exam </dc:title>
  <dc:subject/>
  <dc:creator>Do Trung Son 20171678</dc:creator>
  <cp:lastModifiedBy>Do Trung Son 20171678</cp:lastModifiedBy>
  <cp:revision>6</cp:revision>
  <dcterms:created xsi:type="dcterms:W3CDTF">2023-03-29T06:19:08Z</dcterms:created>
  <dcterms:modified xsi:type="dcterms:W3CDTF">2023-03-30T04:05:20Z</dcterms:modified>
</cp:coreProperties>
</file>